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tiff>
</file>

<file path=ppt/media/image3.tiff>
</file>

<file path=ppt/media/image4.tif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736A0-9F24-45BF-B389-F6478DB45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8700"/>
            <a:ext cx="9144000" cy="2481263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spc="7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3D85EF-076F-4C35-862A-BAFF685DD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4376"/>
            <a:ext cx="9144000" cy="1433423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221EC-BF54-4DDD-8900-F2027CDAD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13A3-10E9-421F-81BE-56E0786AB515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5AB69-7069-48FB-8925-F2BA84129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9C32A-F7A5-4E3B-A28F-09C82341E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999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A997B-D473-47DE-8B7B-22AB6F31E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26035-4B81-4537-A22D-92C2E0DBB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2A44D-F637-4017-BAA2-77756A386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DABC0-2199-478F-BA77-33A651B6CB89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1DCE6-ED7D-417C-ABD4-41D61570F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AF19A-FDAE-446A-A6B6-128F7F96A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525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96D838-45E9-4D61-AA4E-92A32B579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2628900" cy="5719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3183D0-4392-4364-8A2D-C47A2AF7A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57199"/>
            <a:ext cx="7734300" cy="5719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A36C9-28D5-4820-84F1-E4B9F4E5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230C6-DF61-47F4-B8C5-1B70E884BF06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7EDC8-558D-4646-86D9-A5424CF2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B7537-E67A-411A-BBA4-061521D3D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153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99D7-1EE5-4262-9359-A0E2B733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1233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DA1C5-272A-45C2-A11A-E7769A27D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14939"/>
            <a:ext cx="10240903" cy="395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3DA15-1EAB-4524-9BB7-8A7DA82A2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2B50C-7EEE-46CD-BAF7-BBC4026D959A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B93B9-7818-489D-AFFB-B6EAD27F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28D36-894E-4FCB-B8BB-84DE8994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018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964F1-5687-421F-B3DF-BA3C8DAD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930" y="1709738"/>
            <a:ext cx="9966519" cy="2852737"/>
          </a:xfrm>
        </p:spPr>
        <p:txBody>
          <a:bodyPr anchor="b">
            <a:normAutofit/>
          </a:bodyPr>
          <a:lstStyle>
            <a:lvl1pPr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BB876-5FD9-4964-BD37-6F05DAEBE3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80930" y="4976327"/>
            <a:ext cx="9966520" cy="1113323"/>
          </a:xfrm>
        </p:spPr>
        <p:txBody>
          <a:bodyPr>
            <a:normAutofit/>
          </a:bodyPr>
          <a:lstStyle>
            <a:lvl1pPr marL="0" indent="0">
              <a:buNone/>
              <a:defRPr sz="12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EA80A-FCDD-4009-9A1F-8B548178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211C4-AE09-4254-A5E3-6DA9B099C971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4A3422-56D9-4942-BC63-831AED91F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4B42A-AC2C-4FD8-AD0D-BECDD3846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07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DAF1-8359-4A0F-91B3-03E77C67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054" y="457200"/>
            <a:ext cx="10309745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1E3D3-6B33-4CA0-B06B-A8BB05CAB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4054" y="1996141"/>
            <a:ext cx="4975746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9C334-815D-47FD-A9B5-E871E2864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96141"/>
            <a:ext cx="5181600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975F2-7A90-4820-B90F-D28E31A3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742C3-E082-4760-93B2-E209268DD00C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CFAD5-8AF8-4610-8324-85AA062E2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08CC8-C46E-4A10-8A83-7A251067E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412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E82B8-F9D9-4F53-A4A6-F12EB5F12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490" y="457200"/>
            <a:ext cx="9986898" cy="1233488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070CA-85E9-47C7-8564-FFA1AE34B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8490" y="1681163"/>
            <a:ext cx="462908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8D4B1-41B3-4BF5-9076-A16984A81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68490" y="2505075"/>
            <a:ext cx="462908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6A38DC-A016-4CFD-AC19-F24A9E062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4816" y="1681163"/>
            <a:ext cx="50105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F930FA-8C00-42AB-B2D1-FE4E4BDB3C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4814" y="2505075"/>
            <a:ext cx="501057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8B698E-FAE5-4F2C-AE0E-4FD281E8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FC950-F824-48B9-B984-CAEE265865E5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C4BB6C-CAA4-4EA8-8EA1-65ADE056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B6A12-0532-47CA-B070-232141CC1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456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8FA1-831E-4AD6-B0D1-BA85E67A5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457200"/>
            <a:ext cx="9982199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E94142-C469-4B0E-8C01-C64BA28F5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E3A0F-68E7-4D17-BB84-ED1BA4F6AC6B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AFCE6-5C7E-438F-8D4A-21E155681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CFD88-63EA-427F-978C-B7844D1A5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808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82A4F0-76A5-4852-982B-32B3B6857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7BC4F-EDA1-4BA2-BFF3-FE5B31CCB58B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50CFAE-4BEB-4272-A2E6-FDD9D6A03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3B71B7-74B7-4CF1-8FE0-F4863CD7D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22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32BE-C4E5-4F12-AB53-EBEF2B76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755" y="457200"/>
            <a:ext cx="3932237" cy="192143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7F57-4ABF-4BA4-A892-38857A02F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130" y="987425"/>
            <a:ext cx="5707257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2E444-E5BD-443F-AB83-84D7CE0AB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18755" y="2799184"/>
            <a:ext cx="3932237" cy="306980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998A4-FD2F-4126-99C5-E2063AE02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E694C-1394-4838-A564-7380835C2E77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6457D3-F808-4DB2-9C9C-B185E71F2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1BC9B-21D1-4D2D-B02E-C887A02CA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62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43EC2-2D8C-4E8D-8CC7-967648014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966" y="68113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6AF89-5FBD-43DD-958D-A5C608AE2E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34742" y="858417"/>
            <a:ext cx="5520645" cy="50026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0A545-2CE6-48C4-A725-EF68A3F1B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8966" y="2281335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4466B2-6FE6-4352-BBF9-84BCD946C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4B19-1A00-4EDB-8425-E1827A377364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991BC-29A5-4182-BD83-9D99D2889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1C78F-6633-4604-8832-8E9D2DC7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30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</a:extLst>
          </p:cNvPr>
          <p:cNvSpPr/>
          <p:nvPr/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</a:extLst>
          </p:cNvPr>
          <p:cNvSpPr/>
          <p:nvPr/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78F2F-4F04-4604-9005-BF0CB1142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A17D2-52AF-4B40-80A8-3E0DB855F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810376" cy="38578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2E0AA-D5B3-4BCF-BA69-209D9B335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chemeClr val="bg1"/>
                </a:solidFill>
              </a:defRPr>
            </a:lvl1pPr>
          </a:lstStyle>
          <a:p>
            <a:fld id="{10076A27-8146-4F75-9851-A83577C6FD8A}" type="datetime2">
              <a:rPr lang="en-US" smtClean="0"/>
              <a:t>Friday, June 26,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A637-D86F-4FA1-985D-2D8245651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2FA4D-A931-46BA-B767-29A6FD5AAD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70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sfca.edu/~galles/visualization/RedBlack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sfca.edu/~galles/visualization/SplayTree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sfca.edu/~galles/visualization/BTree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sfca.edu/~galles/visualization/AVLtree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3F794D0-2982-490E-88DA-93D489750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3ABE2F-AB3C-4E09-B00F-26475DF40F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FD24A3D-F07A-44A9-BE55-5576292E15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5071729"/>
            <a:ext cx="12192003" cy="1786490"/>
          </a:xfrm>
          <a:prstGeom prst="rect">
            <a:avLst/>
          </a:prstGeom>
          <a:gradFill>
            <a:gsLst>
              <a:gs pos="8000">
                <a:schemeClr val="accent6"/>
              </a:gs>
              <a:gs pos="86000">
                <a:schemeClr val="accent5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4441C9-FD2D-4031-B5C5-67478196C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038600" y="5071729"/>
            <a:ext cx="8153401" cy="1786269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81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D9D3989-3E00-4727-914E-959DFE8FA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76701" y="5071730"/>
            <a:ext cx="8115300" cy="1334505"/>
          </a:xfrm>
          <a:prstGeom prst="rect">
            <a:avLst/>
          </a:prstGeom>
          <a:gradFill>
            <a:gsLst>
              <a:gs pos="0">
                <a:schemeClr val="accent6">
                  <a:alpha val="16000"/>
                </a:schemeClr>
              </a:gs>
              <a:gs pos="62000">
                <a:schemeClr val="accent5">
                  <a:alpha val="0"/>
                </a:scheme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538E4E5-4047-480A-BB9B-9AB54E86D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4834054">
            <a:off x="3120189" y="3385221"/>
            <a:ext cx="2497963" cy="4087997"/>
          </a:xfrm>
          <a:custGeom>
            <a:avLst/>
            <a:gdLst>
              <a:gd name="connsiteX0" fmla="*/ 2671045 w 2671045"/>
              <a:gd name="connsiteY0" fmla="*/ 8492 h 4371251"/>
              <a:gd name="connsiteX1" fmla="*/ 840176 w 2671045"/>
              <a:gd name="connsiteY1" fmla="*/ 4371251 h 4371251"/>
              <a:gd name="connsiteX2" fmla="*/ 650202 w 2671045"/>
              <a:gd name="connsiteY2" fmla="*/ 4185755 h 4371251"/>
              <a:gd name="connsiteX3" fmla="*/ 0 w 2671045"/>
              <a:gd name="connsiteY3" fmla="*/ 2502877 h 4371251"/>
              <a:gd name="connsiteX4" fmla="*/ 2502877 w 2671045"/>
              <a:gd name="connsiteY4" fmla="*/ 0 h 4371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71045" h="4371251">
                <a:moveTo>
                  <a:pt x="2671045" y="8492"/>
                </a:moveTo>
                <a:lnTo>
                  <a:pt x="840176" y="4371251"/>
                </a:lnTo>
                <a:lnTo>
                  <a:pt x="650202" y="4185755"/>
                </a:lnTo>
                <a:cubicBezTo>
                  <a:pt x="246220" y="3741276"/>
                  <a:pt x="0" y="315083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lose/>
              </a:path>
            </a:pathLst>
          </a:custGeom>
          <a:gradFill>
            <a:gsLst>
              <a:gs pos="0">
                <a:schemeClr val="accent6">
                  <a:alpha val="0"/>
                </a:schemeClr>
              </a:gs>
              <a:gs pos="100000">
                <a:schemeClr val="accent6">
                  <a:lumMod val="60000"/>
                  <a:lumOff val="40000"/>
                  <a:alpha val="20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C7E6F2-F49D-374A-B427-25BCD3C795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4157" y="5271715"/>
            <a:ext cx="10145864" cy="71561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Tree Rotations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08BE76-4C74-DA4A-9EBD-9B3F10D26A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4157" y="6098649"/>
            <a:ext cx="9866244" cy="302151"/>
          </a:xfrm>
        </p:spPr>
        <p:txBody>
          <a:bodyPr>
            <a:norm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Dylan Blecher, Tutorial 4, COMP2521 20t2</a:t>
            </a:r>
          </a:p>
        </p:txBody>
      </p:sp>
    </p:spTree>
    <p:extLst>
      <p:ext uri="{BB962C8B-B14F-4D97-AF65-F5344CB8AC3E}">
        <p14:creationId xmlns:p14="http://schemas.microsoft.com/office/powerpoint/2010/main" val="2886420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08799-8732-5548-BE1B-162325200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Red-Black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6C4AA8-C1A8-FD43-9A6B-7DA920EFD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>
                <a:hlinkClick r:id="rId2"/>
              </a:rPr>
              <a:t>https://www.cs.usfca.edu/~galles/visualization/RedBlack.html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306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FF50C1-41A8-AA46-BE37-DD0EA9DE8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22" y="1185989"/>
            <a:ext cx="11439356" cy="448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070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E24B7F3-4D2E-4BA5-87BD-CCFC49B7D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4CC12-3F41-A642-AA5B-2D976A777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5170" y="1322094"/>
            <a:ext cx="4683632" cy="3401334"/>
          </a:xfrm>
        </p:spPr>
        <p:txBody>
          <a:bodyPr vert="horz" lIns="0" tIns="0" rIns="0" bIns="0" rtlCol="0" anchor="ctr">
            <a:normAutofit/>
          </a:bodyPr>
          <a:lstStyle/>
          <a:p>
            <a:pPr algn="r"/>
            <a:r>
              <a:rPr lang="en-US" sz="4000" spc="750"/>
              <a:t>Move 7 to root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F863C81-E2D4-4B3C-B77F-3F69FAD1A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5999" y="-853"/>
            <a:ext cx="6090772" cy="6858000"/>
          </a:xfrm>
          <a:prstGeom prst="rect">
            <a:avLst/>
          </a:prstGeom>
          <a:gradFill>
            <a:gsLst>
              <a:gs pos="0">
                <a:schemeClr val="accent5">
                  <a:alpha val="77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036A89F-8DEA-43AA-9D06-4B6FA8CE29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-425"/>
            <a:ext cx="4076697" cy="6857997"/>
          </a:xfrm>
          <a:prstGeom prst="rect">
            <a:avLst/>
          </a:prstGeom>
          <a:gradFill>
            <a:gsLst>
              <a:gs pos="0">
                <a:schemeClr val="accent5">
                  <a:alpha val="44000"/>
                </a:schemeClr>
              </a:gs>
              <a:gs pos="99000">
                <a:schemeClr val="accent4">
                  <a:alpha val="2800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01BD803-8FF4-4D42-B00C-DB693F033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38883" y="155413"/>
            <a:ext cx="6410235" cy="6096002"/>
          </a:xfrm>
          <a:prstGeom prst="rect">
            <a:avLst/>
          </a:prstGeom>
          <a:gradFill>
            <a:gsLst>
              <a:gs pos="0">
                <a:schemeClr val="accent5">
                  <a:alpha val="48000"/>
                </a:schemeClr>
              </a:gs>
              <a:gs pos="82000">
                <a:schemeClr val="accent2">
                  <a:alpha val="37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9DF3E8-455A-314E-8631-067166C5B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117" y="1800031"/>
            <a:ext cx="4060713" cy="325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850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E6790-9440-2846-AB1A-3271A494F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66875-1C39-474A-B995-0EA4D08DF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990134-B024-5549-8AA1-793C5664F1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721"/>
          <a:stretch/>
        </p:blipFill>
        <p:spPr>
          <a:xfrm>
            <a:off x="2684992" y="355464"/>
            <a:ext cx="6822016" cy="542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977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AC508-E17B-5343-875D-B71EF3FDA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694A2-59CA-B147-B1F3-23C12D0CF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CD9264-56CF-E642-8B28-D1AACA5F0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612" b="23182"/>
          <a:stretch/>
        </p:blipFill>
        <p:spPr>
          <a:xfrm>
            <a:off x="2525183" y="695824"/>
            <a:ext cx="6754283" cy="546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294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AC508-E17B-5343-875D-B71EF3FDA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694A2-59CA-B147-B1F3-23C12D0CF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CD9264-56CF-E642-8B28-D1AACA5F06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153"/>
          <a:stretch/>
        </p:blipFill>
        <p:spPr>
          <a:xfrm>
            <a:off x="2575982" y="450697"/>
            <a:ext cx="7363883" cy="569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271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54F83-3671-0E41-B266-5B27EE464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Splay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12E9E-46FE-0B49-BC98-402B80CBF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>
                <a:hlinkClick r:id="rId2"/>
              </a:rPr>
              <a:t>https://www.cs.usfca.edu/~galles/visualization/SplayTree.html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807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11FF2-B379-2742-8C25-E7556A273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2-3-4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1EAC1-59CB-1C4A-855D-A08BED238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>
                <a:hlinkClick r:id="rId2"/>
              </a:rPr>
              <a:t>https://www.cs.usfca.edu/~galles/visualization/BTree.html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239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0657F-FBA4-A44F-B393-805546E26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AVL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7B0DA-024B-5B4E-B02B-67A505BB6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>
                <a:hlinkClick r:id="rId2"/>
              </a:rPr>
              <a:t>https://www.cs.usfca.edu/~galles/visualization/AVLtree.html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717617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LightSeedRightStep">
      <a:dk1>
        <a:srgbClr val="000000"/>
      </a:dk1>
      <a:lt1>
        <a:srgbClr val="FFFFFF"/>
      </a:lt1>
      <a:dk2>
        <a:srgbClr val="3D3823"/>
      </a:dk2>
      <a:lt2>
        <a:srgbClr val="E2E6E8"/>
      </a:lt2>
      <a:accent1>
        <a:srgbClr val="CB9778"/>
      </a:accent1>
      <a:accent2>
        <a:srgbClr val="B1A163"/>
      </a:accent2>
      <a:accent3>
        <a:srgbClr val="9BA76D"/>
      </a:accent3>
      <a:accent4>
        <a:srgbClr val="80B062"/>
      </a:accent4>
      <a:accent5>
        <a:srgbClr val="6CB16F"/>
      </a:accent5>
      <a:accent6>
        <a:srgbClr val="63B187"/>
      </a:accent6>
      <a:hlink>
        <a:srgbClr val="5A87A1"/>
      </a:hlink>
      <a:folHlink>
        <a:srgbClr val="828282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90</Words>
  <Application>Microsoft Macintosh PowerPoint</Application>
  <PresentationFormat>Widescreen</PresentationFormat>
  <Paragraphs>11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Avenir Next LT Pro Light</vt:lpstr>
      <vt:lpstr>GradientRiseVTI</vt:lpstr>
      <vt:lpstr>Tree Rotations</vt:lpstr>
      <vt:lpstr>PowerPoint Presentation</vt:lpstr>
      <vt:lpstr>Move 7 to root</vt:lpstr>
      <vt:lpstr>PowerPoint Presentation</vt:lpstr>
      <vt:lpstr>PowerPoint Presentation</vt:lpstr>
      <vt:lpstr>PowerPoint Presentation</vt:lpstr>
      <vt:lpstr>Splay Trees</vt:lpstr>
      <vt:lpstr>2-3-4 Trees</vt:lpstr>
      <vt:lpstr>AVL Trees</vt:lpstr>
      <vt:lpstr>Red-Black Trees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 Rotations</dc:title>
  <dc:creator>Microsoft Office User</dc:creator>
  <cp:lastModifiedBy>Microsoft Office User</cp:lastModifiedBy>
  <cp:revision>3</cp:revision>
  <dcterms:created xsi:type="dcterms:W3CDTF">2020-06-25T23:37:42Z</dcterms:created>
  <dcterms:modified xsi:type="dcterms:W3CDTF">2020-06-25T23:43:43Z</dcterms:modified>
</cp:coreProperties>
</file>

<file path=docProps/thumbnail.jpeg>
</file>